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0458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05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309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318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251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497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34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0112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9129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3870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594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52F63-5F51-4333-8A10-C24E7A417604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AF3E3-BC11-4CA5-8D79-B0B626CC7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87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Women and law: Some observations and exceptions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0405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Woman and Law: Some Problems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There is no homogeneous category of ‘woman’</a:t>
            </a:r>
          </a:p>
          <a:p>
            <a:r>
              <a:rPr lang="en-IN" dirty="0" smtClean="0"/>
              <a:t>We cannot assume commonality of all female experience or life-patterns</a:t>
            </a:r>
          </a:p>
          <a:p>
            <a:r>
              <a:rPr lang="en-IN" dirty="0" smtClean="0"/>
              <a:t>There is no singular gender </a:t>
            </a:r>
            <a:r>
              <a:rPr lang="en-IN" dirty="0" smtClean="0"/>
              <a:t>identity independent of class, caste</a:t>
            </a:r>
            <a:endParaRPr lang="en-IN" dirty="0" smtClean="0"/>
          </a:p>
          <a:p>
            <a:r>
              <a:rPr lang="en-IN" dirty="0" smtClean="0"/>
              <a:t>Gender  is socio-culturally shaped and moulded</a:t>
            </a:r>
          </a:p>
          <a:p>
            <a:r>
              <a:rPr lang="en-IN" dirty="0" smtClean="0"/>
              <a:t>Categories of class, caste/ race, sexual orientation are all determinants of identity</a:t>
            </a:r>
          </a:p>
          <a:p>
            <a:r>
              <a:rPr lang="en-IN" dirty="0" smtClean="0"/>
              <a:t>Therefore heterosexual desire and its culmination in marriage cannot be </a:t>
            </a:r>
            <a:r>
              <a:rPr lang="en-IN" dirty="0" smtClean="0"/>
              <a:t>naturalised as a norm across all segments of society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9003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How can we make law an instrument of women’s emancipation and empowerment?</a:t>
            </a:r>
          </a:p>
          <a:p>
            <a:r>
              <a:rPr lang="en-IN" dirty="0" smtClean="0"/>
              <a:t>By questioning its patriarchal biases</a:t>
            </a:r>
          </a:p>
          <a:p>
            <a:r>
              <a:rPr lang="en-IN" dirty="0" smtClean="0"/>
              <a:t>By ensuring that its cultural biases do not skew its judgements and delivery mechanisms</a:t>
            </a:r>
          </a:p>
          <a:p>
            <a:r>
              <a:rPr lang="en-IN" dirty="0" smtClean="0"/>
              <a:t>By questioning previously existing legal systems which have codified existing power equations and prejudices in society</a:t>
            </a:r>
          </a:p>
          <a:p>
            <a:r>
              <a:rPr lang="en-IN" dirty="0" smtClean="0"/>
              <a:t>Examples of this will be </a:t>
            </a:r>
            <a:r>
              <a:rPr lang="en-IN" dirty="0" err="1" smtClean="0"/>
              <a:t>Manusmriti</a:t>
            </a:r>
            <a:r>
              <a:rPr lang="en-IN" dirty="0" smtClean="0"/>
              <a:t> and ‘</a:t>
            </a:r>
            <a:r>
              <a:rPr lang="en-IN" dirty="0" err="1" smtClean="0"/>
              <a:t>Khap’Panchayats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1532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How do we ensure that law sub-serves the cause of justice in a fundamentally gender-unequal society</a:t>
            </a:r>
          </a:p>
          <a:p>
            <a:r>
              <a:rPr lang="en-IN" dirty="0" smtClean="0"/>
              <a:t>From a feminist perspective, 3 broad possibilities can be indicated:</a:t>
            </a:r>
          </a:p>
          <a:p>
            <a:r>
              <a:rPr lang="en-IN" dirty="0" smtClean="0"/>
              <a:t>First is to work on legal reform to make laws gender-just –at times this is a contentious issue in a diverse and heterogeneous society</a:t>
            </a:r>
          </a:p>
          <a:p>
            <a:r>
              <a:rPr lang="en-IN" dirty="0" smtClean="0"/>
              <a:t>At times there is conflict between the gender just laws and the norms of religious communities-the Shah </a:t>
            </a:r>
            <a:r>
              <a:rPr lang="en-IN" dirty="0" err="1" smtClean="0"/>
              <a:t>Bano</a:t>
            </a:r>
            <a:r>
              <a:rPr lang="en-IN" dirty="0" smtClean="0"/>
              <a:t> case brought this up</a:t>
            </a:r>
          </a:p>
          <a:p>
            <a:r>
              <a:rPr lang="en-IN" dirty="0" smtClean="0"/>
              <a:t>It was felt that while some communities had reformed laws, others had not.  </a:t>
            </a:r>
          </a:p>
          <a:p>
            <a:r>
              <a:rPr lang="en-IN" dirty="0" smtClean="0"/>
              <a:t>However, attempts to introduce a Uniform Civil Code met with resistance from several quarters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76899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 second position would be to mobilise opinion and create mass movements in order to change laws.</a:t>
            </a:r>
          </a:p>
          <a:p>
            <a:r>
              <a:rPr lang="en-IN" dirty="0" smtClean="0"/>
              <a:t>We can observe that the </a:t>
            </a:r>
            <a:r>
              <a:rPr lang="en-IN" dirty="0" err="1" smtClean="0"/>
              <a:t>Nirbhaya</a:t>
            </a:r>
            <a:r>
              <a:rPr lang="en-IN" dirty="0" smtClean="0"/>
              <a:t> rape case led to a scrutiny of and changes in the rape laws in India </a:t>
            </a:r>
          </a:p>
          <a:p>
            <a:r>
              <a:rPr lang="en-IN" dirty="0" smtClean="0"/>
              <a:t>Similarly, the PCPNDT Act was instituted when India’s skewed sex-ratio was brought up in international fora </a:t>
            </a:r>
          </a:p>
          <a:p>
            <a:r>
              <a:rPr lang="en-IN" dirty="0" smtClean="0"/>
              <a:t>Third point is to seek appropriate state intervention, recognising that law as a tool of social reform has only limited efficacy, given the social structures, ideologies and traditional division of labour within the household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16000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The way forward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So are laws significant for </a:t>
            </a:r>
            <a:r>
              <a:rPr lang="en-IN" err="1" smtClean="0"/>
              <a:t>women</a:t>
            </a:r>
            <a:r>
              <a:rPr lang="en-IN" smtClean="0"/>
              <a:t>? </a:t>
            </a:r>
            <a:r>
              <a:rPr lang="en-IN" dirty="0" smtClean="0"/>
              <a:t>How </a:t>
            </a:r>
            <a:r>
              <a:rPr lang="en-IN" dirty="0" smtClean="0"/>
              <a:t>can we ensure that laws are not just gender-neutral but gender-just, so that it provides checks and balances to operations of patriarchal power</a:t>
            </a:r>
          </a:p>
          <a:p>
            <a:r>
              <a:rPr lang="en-IN" dirty="0" smtClean="0"/>
              <a:t>Following from the last slide, we need to use law to address the </a:t>
            </a:r>
            <a:r>
              <a:rPr lang="en-IN" dirty="0" err="1" smtClean="0"/>
              <a:t>inequaities</a:t>
            </a:r>
            <a:r>
              <a:rPr lang="en-IN" dirty="0" smtClean="0"/>
              <a:t> and problems within  ‘judicial void’ of ‘private’ spheres of family and sexuality to move towards women empowerment</a:t>
            </a:r>
          </a:p>
          <a:p>
            <a:r>
              <a:rPr lang="en-IN" dirty="0" smtClean="0"/>
              <a:t>In the long term, we have to ensure that education is not just literacy-driven, but that it plays a transformative social role.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5366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435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Women and law: Some observations and exceptions</vt:lpstr>
      <vt:lpstr>Woman and Law: Some Problems</vt:lpstr>
      <vt:lpstr>PowerPoint Presentation</vt:lpstr>
      <vt:lpstr>PowerPoint Presentation</vt:lpstr>
      <vt:lpstr>PowerPoint Presentation</vt:lpstr>
      <vt:lpstr>The way forward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and law: Some observations and exceptions</dc:title>
  <dc:creator>meenakshi</dc:creator>
  <cp:lastModifiedBy>meenakshi</cp:lastModifiedBy>
  <cp:revision>14</cp:revision>
  <dcterms:created xsi:type="dcterms:W3CDTF">2020-05-06T06:36:11Z</dcterms:created>
  <dcterms:modified xsi:type="dcterms:W3CDTF">2020-05-06T09:16:04Z</dcterms:modified>
</cp:coreProperties>
</file>