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96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95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375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3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53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6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1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3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4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2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345F2-9496-DC48-9D54-DF8BADDBB1C1}" type="datetimeFigureOut">
              <a:rPr lang="en-US" smtClean="0"/>
              <a:t>13/04/20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69CBA-F73C-6046-AF6A-4F6C4F6DB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7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u="dbl" dirty="0"/>
              <a:t>WEEKLY STUDY MATERIAL</a:t>
            </a:r>
            <a:r>
              <a:rPr lang="en-IN" dirty="0"/>
              <a:t/>
            </a:r>
            <a:br>
              <a:rPr lang="en-IN" dirty="0"/>
            </a:br>
            <a:r>
              <a:rPr lang="en-US" dirty="0"/>
              <a:t>BA (</a:t>
            </a:r>
            <a:r>
              <a:rPr lang="en-US" dirty="0" err="1"/>
              <a:t>Prog</a:t>
            </a:r>
            <a:r>
              <a:rPr lang="en-US" dirty="0"/>
              <a:t>) III year</a:t>
            </a:r>
            <a:r>
              <a:rPr lang="en-IN" dirty="0"/>
              <a:t/>
            </a:r>
            <a:br>
              <a:rPr lang="en-IN" dirty="0"/>
            </a:br>
            <a:r>
              <a:rPr lang="en-US" dirty="0"/>
              <a:t>SEC- Creative Writing</a:t>
            </a:r>
            <a:r>
              <a:rPr lang="en-IN" dirty="0"/>
              <a:t/>
            </a:r>
            <a:br>
              <a:rPr lang="en-IN" dirty="0"/>
            </a:br>
            <a:r>
              <a:rPr lang="en-US" dirty="0" err="1"/>
              <a:t>Dept</a:t>
            </a:r>
            <a:r>
              <a:rPr lang="en-US" dirty="0"/>
              <a:t> of English</a:t>
            </a:r>
            <a:r>
              <a:rPr lang="en-IN" dirty="0"/>
              <a:t/>
            </a:r>
            <a:br>
              <a:rPr lang="en-IN" dirty="0"/>
            </a:br>
            <a:r>
              <a:rPr lang="en-GB" dirty="0"/>
              <a:t>Class Representative- </a:t>
            </a:r>
            <a:r>
              <a:rPr lang="en-GB" dirty="0" err="1"/>
              <a:t>Uday</a:t>
            </a:r>
            <a:r>
              <a:rPr lang="en-GB" dirty="0"/>
              <a:t> (7987469742)</a:t>
            </a:r>
            <a:r>
              <a:rPr lang="en-IN" dirty="0"/>
              <a:t/>
            </a:r>
            <a:br>
              <a:rPr lang="en-I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4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200"/>
            <a:ext cx="9144000" cy="61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2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 of Travel Writing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7951" b="79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296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455" b="545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199" y="268705"/>
            <a:ext cx="84944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</a:t>
            </a:r>
          </a:p>
          <a:p>
            <a:endParaRPr lang="en-US" dirty="0"/>
          </a:p>
          <a:p>
            <a:r>
              <a:rPr lang="en-US" dirty="0" smtClean="0"/>
              <a:t>https://</a:t>
            </a:r>
            <a:r>
              <a:rPr lang="en-US" dirty="0" err="1" smtClean="0"/>
              <a:t>www.outlookindia.com</a:t>
            </a:r>
            <a:r>
              <a:rPr lang="en-US" dirty="0" smtClean="0"/>
              <a:t>/</a:t>
            </a:r>
            <a:r>
              <a:rPr lang="en-US" dirty="0" err="1" smtClean="0"/>
              <a:t>outlooktraveller</a:t>
            </a:r>
            <a:r>
              <a:rPr lang="en-US" dirty="0" smtClean="0"/>
              <a:t>/images/</a:t>
            </a:r>
            <a:r>
              <a:rPr lang="en-US" dirty="0" err="1" smtClean="0"/>
              <a:t>pdf</a:t>
            </a:r>
            <a:r>
              <a:rPr lang="en-US" dirty="0" smtClean="0"/>
              <a:t>/olt_april_2020.pdf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077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WEEKLY STUDY MATERIAL BA (Prog) III year SEC- Creative Writing Dept of English Class Representative- Uday (7987469742) </vt:lpstr>
      <vt:lpstr>PowerPoint Presentation</vt:lpstr>
      <vt:lpstr>Illustration of Travel Writing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WEEKLY STUDY MATERIAL BA (Prog) III year SEC- Creative Writing Dept of English Class Representative- Uday (7987469742) </dc:title>
  <dc:creator>Uplabdhi Sangwan</dc:creator>
  <cp:lastModifiedBy>Uplabdhi Sangwan</cp:lastModifiedBy>
  <cp:revision>3</cp:revision>
  <dcterms:created xsi:type="dcterms:W3CDTF">2020-04-13T08:01:56Z</dcterms:created>
  <dcterms:modified xsi:type="dcterms:W3CDTF">2020-04-13T08:35:04Z</dcterms:modified>
</cp:coreProperties>
</file>