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9C0C-9B76-4546-A500-A4985015505D}" type="datetimeFigureOut">
              <a:rPr lang="en-IN" smtClean="0"/>
              <a:t>20-03-2020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69D-D315-4B43-AC99-10231F4C982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9C0C-9B76-4546-A500-A4985015505D}" type="datetimeFigureOut">
              <a:rPr lang="en-IN" smtClean="0"/>
              <a:t>20-03-2020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69D-D315-4B43-AC99-10231F4C982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9C0C-9B76-4546-A500-A4985015505D}" type="datetimeFigureOut">
              <a:rPr lang="en-IN" smtClean="0"/>
              <a:t>20-03-2020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69D-D315-4B43-AC99-10231F4C982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9C0C-9B76-4546-A500-A4985015505D}" type="datetimeFigureOut">
              <a:rPr lang="en-IN" smtClean="0"/>
              <a:t>20-03-2020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69D-D315-4B43-AC99-10231F4C982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9C0C-9B76-4546-A500-A4985015505D}" type="datetimeFigureOut">
              <a:rPr lang="en-IN" smtClean="0"/>
              <a:t>20-03-2020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69D-D315-4B43-AC99-10231F4C982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9C0C-9B76-4546-A500-A4985015505D}" type="datetimeFigureOut">
              <a:rPr lang="en-IN" smtClean="0"/>
              <a:t>20-03-2020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69D-D315-4B43-AC99-10231F4C982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9C0C-9B76-4546-A500-A4985015505D}" type="datetimeFigureOut">
              <a:rPr lang="en-IN" smtClean="0"/>
              <a:t>20-03-2020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69D-D315-4B43-AC99-10231F4C982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9C0C-9B76-4546-A500-A4985015505D}" type="datetimeFigureOut">
              <a:rPr lang="en-IN" smtClean="0"/>
              <a:t>20-03-2020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69D-D315-4B43-AC99-10231F4C982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9C0C-9B76-4546-A500-A4985015505D}" type="datetimeFigureOut">
              <a:rPr lang="en-IN" smtClean="0"/>
              <a:t>20-03-2020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69D-D315-4B43-AC99-10231F4C982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9C0C-9B76-4546-A500-A4985015505D}" type="datetimeFigureOut">
              <a:rPr lang="en-IN" smtClean="0"/>
              <a:t>20-03-2020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73269D-D315-4B43-AC99-10231F4C982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B9C0C-9B76-4546-A500-A4985015505D}" type="datetimeFigureOut">
              <a:rPr lang="en-IN" smtClean="0"/>
              <a:t>20-03-2020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269D-D315-4B43-AC99-10231F4C982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37B9C0C-9B76-4546-A500-A4985015505D}" type="datetimeFigureOut">
              <a:rPr lang="en-IN" smtClean="0"/>
              <a:t>20-03-2020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473269D-D315-4B43-AC99-10231F4C982A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u="sng" dirty="0"/>
              <a:t>MICROSOFT </a:t>
            </a:r>
            <a:r>
              <a:rPr lang="en-US" sz="3600" b="1" u="sng" dirty="0" smtClean="0"/>
              <a:t> POWERPOINT</a:t>
            </a:r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463109" y="2377143"/>
            <a:ext cx="6511131" cy="1093922"/>
          </a:xfrm>
        </p:spPr>
        <p:txBody>
          <a:bodyPr/>
          <a:lstStyle/>
          <a:p>
            <a:r>
              <a:rPr lang="en-IN" sz="2800" b="1" u="sng" dirty="0"/>
              <a:t>Graphics in </a:t>
            </a:r>
            <a:r>
              <a:rPr lang="en-IN" sz="2800" b="1" u="sng" dirty="0" err="1" smtClean="0"/>
              <a:t>Powerpoint</a:t>
            </a:r>
            <a:endParaRPr lang="en-IN" sz="2800" b="1" u="sng" dirty="0" smtClean="0"/>
          </a:p>
          <a:p>
            <a:r>
              <a:rPr lang="en-US" sz="2800" b="1" u="sng" dirty="0" smtClean="0"/>
              <a:t>21-march-2020</a:t>
            </a:r>
          </a:p>
          <a:p>
            <a:endParaRPr lang="en-IN" sz="2800" u="sng" dirty="0"/>
          </a:p>
        </p:txBody>
      </p:sp>
    </p:spTree>
    <p:extLst>
      <p:ext uri="{BB962C8B-B14F-4D97-AF65-F5344CB8AC3E}">
        <p14:creationId xmlns:p14="http://schemas.microsoft.com/office/powerpoint/2010/main" val="235287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Modify the Table Structure and Format a Table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To modify the structure of a table: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table and notice that you have two new tabs on the Ribbon: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Design and Layout. These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pertain to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table design and layout.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On the Design Tab, you can choose: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Table Style Options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Table Styles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Draw Borders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13" y="4581128"/>
            <a:ext cx="7294123" cy="159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97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To format a table, click the table and then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Layout Tab 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Ribbon. 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This Layout </a:t>
            </a:r>
            <a:r>
              <a:rPr lang="en-IN" sz="2000" b="0" dirty="0" smtClean="0">
                <a:latin typeface="Times New Roman" pitchFamily="18" charset="0"/>
                <a:cs typeface="Times New Roman" pitchFamily="18" charset="0"/>
              </a:rPr>
              <a:t>tab allows 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you to: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View Gridlines and Properties (from the Table Group)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Insert Rows and Columns (from the Rows &amp; Columns Group)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Delete the Table, Rows and/or Columns (from the Rows &amp; Columns Group)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Merge or Split Cells (from the Merge Group)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Increase and decrease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cell size (Cell Size Group)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Align text within the cells and change text directions (Alignment Group)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7128792" cy="138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570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Insert a Table from Word or Excel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Open the Word document or Excel worksheet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Select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chart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Copy on the Home tab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Go to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PowerPoint document where you want the chart located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Paste on the Home tab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76" y="3645024"/>
            <a:ext cx="2782391" cy="176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45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Charts allow you to present information contained in the worksheet in a </a:t>
            </a:r>
            <a:r>
              <a:rPr lang="en-IN" sz="2000" b="0" dirty="0" smtClean="0">
                <a:latin typeface="Times New Roman" pitchFamily="18" charset="0"/>
                <a:cs typeface="Times New Roman" pitchFamily="18" charset="0"/>
              </a:rPr>
              <a:t>graphic format. PowerPoint 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offers many types of charts including: Column, Line, Pie, Bar, Area, Scatter </a:t>
            </a:r>
            <a:r>
              <a:rPr lang="en-IN" sz="2000" b="0" dirty="0" smtClean="0">
                <a:latin typeface="Times New Roman" pitchFamily="18" charset="0"/>
                <a:cs typeface="Times New Roman" pitchFamily="18" charset="0"/>
              </a:rPr>
              <a:t>and more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. To view the charts available click the Insert Tab on the Ribbon</a:t>
            </a:r>
            <a:r>
              <a:rPr lang="en-IN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Create a Chart To create a chart: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Click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Insert tab on the ribbon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Click the type of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Chart you want to create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Insert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Data and Labels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3096"/>
            <a:ext cx="5040560" cy="193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59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Edit Chart Data To edit chart data: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Click on the chart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Click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Edit Data on the Design tab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Edit data in the </a:t>
            </a:r>
            <a:r>
              <a:rPr lang="en-IN" sz="2000" b="0" dirty="0" err="1">
                <a:latin typeface="Times New Roman" pitchFamily="18" charset="0"/>
                <a:cs typeface="Times New Roman" pitchFamily="18" charset="0"/>
              </a:rPr>
              <a:t>spreadsheet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4905375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57639"/>
            <a:ext cx="6984776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067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Modify a Chart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Once you have created a chart you can do several things to modify </a:t>
            </a:r>
            <a:r>
              <a:rPr lang="en-IN" sz="2000" b="0" dirty="0" smtClean="0">
                <a:latin typeface="Times New Roman" pitchFamily="18" charset="0"/>
                <a:cs typeface="Times New Roman" pitchFamily="18" charset="0"/>
              </a:rPr>
              <a:t>the chart.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move the chart: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Chart and Drag it another location on the same slide, or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Copy it to another slide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Choose the desired location and click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Paste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To modify the chart size: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Click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Chart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Click on any of the corners and drop and drag to resize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96952"/>
            <a:ext cx="19240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97152"/>
            <a:ext cx="487637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032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To modify the labels and titles: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chart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Layout tab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Choose the appropriate label to change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808312" cy="395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069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Slide Effects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Slide Transitions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Transitions are effects that are in place when you switch from one </a:t>
            </a:r>
            <a:r>
              <a:rPr lang="en-IN" sz="2000" b="0" dirty="0" smtClean="0">
                <a:latin typeface="Times New Roman" pitchFamily="18" charset="0"/>
                <a:cs typeface="Times New Roman" pitchFamily="18" charset="0"/>
              </a:rPr>
              <a:t>slide to 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the next. To </a:t>
            </a:r>
            <a:r>
              <a:rPr lang="en-IN" sz="2000" b="0" dirty="0" smtClean="0">
                <a:latin typeface="Times New Roman" pitchFamily="18" charset="0"/>
                <a:cs typeface="Times New Roman" pitchFamily="18" charset="0"/>
              </a:rPr>
              <a:t>add slide 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transitions: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 Select the slide that you want to transition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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Animations tab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 Choose the appropriate animation or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Transition dialog box.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293096"/>
            <a:ext cx="7029772" cy="184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93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To adjust slide transitions: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 Add sound by clicking the arrow next to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Transition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Sound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b="0" dirty="0"/>
              <a:t>Modify the transition speed by clicking the arrow next to </a:t>
            </a:r>
            <a:r>
              <a:rPr lang="en-IN" sz="2000" dirty="0"/>
              <a:t>Transition Speed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6925"/>
            <a:ext cx="5688632" cy="165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4032448" cy="178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795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Slide Animation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Slide animation effects are predefined special effects that you can add to objects on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 slide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 To apply an animation effect: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Select the object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Animations tab on the Ribbon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Custom Animation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Add Effect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Choose the appropriate effect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7499970" cy="251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79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Adding Picture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To add a picture: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Insert Tab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Picture Button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Browse to the picture from your files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name of the picture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insert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To move the graphic, click it and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drag it to where you want </a:t>
            </a:r>
            <a:r>
              <a:rPr lang="en-IN" sz="2000" b="0" dirty="0" smtClean="0">
                <a:latin typeface="Times New Roman" pitchFamily="18" charset="0"/>
                <a:cs typeface="Times New Roman" pitchFamily="18" charset="0"/>
              </a:rPr>
              <a:t>it</a:t>
            </a: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113" y="1484784"/>
            <a:ext cx="3995936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973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Animation Preview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To preview the animation on a slide: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Preview button on the Animations tab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852936"/>
            <a:ext cx="3860254" cy="192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Slide Show Options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The Slide Show tab of the ribbon contains many options for the slide show. These </a:t>
            </a:r>
            <a:r>
              <a:rPr lang="en-IN" sz="2000" b="0" dirty="0" smtClean="0">
                <a:latin typeface="Times New Roman" pitchFamily="18" charset="0"/>
                <a:cs typeface="Times New Roman" pitchFamily="18" charset="0"/>
              </a:rPr>
              <a:t>options include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Preview the slide show from the beginning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Preview the slide show from the current slide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Set up Slide Show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6696744" cy="190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634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Formatting Text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Change Font Typeface and Size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To change the font typeface: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arrow next to the font name and choose a font.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Remember that you can preview how the new font will look by highlighting the text, </a:t>
            </a:r>
            <a:r>
              <a:rPr lang="en-IN" sz="2000" b="0" dirty="0" smtClean="0">
                <a:latin typeface="Times New Roman" pitchFamily="18" charset="0"/>
                <a:cs typeface="Times New Roman" pitchFamily="18" charset="0"/>
              </a:rPr>
              <a:t>and hovering 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over the new font typeface.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48100"/>
            <a:ext cx="43529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640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To change the font size: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arrow 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next to the font size and choose the appropriate size, or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increase or decrease 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font size buttons.</a:t>
            </a:r>
          </a:p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Font Styles and Effects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Font styles are predefined formatting options that are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used to emphasize text. They include: Bold, Italic,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and Underline. To add these to text: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Select the text and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Font Styles included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on the Font group of the Home tab or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Select the text and right click to display the font tools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2554982" cy="12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717032"/>
            <a:ext cx="2554982" cy="128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0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Change Text </a:t>
            </a:r>
            <a:r>
              <a:rPr lang="en-IN" sz="2800" u="sng" dirty="0" err="1">
                <a:latin typeface="Times New Roman" pitchFamily="18" charset="0"/>
                <a:cs typeface="Times New Roman" pitchFamily="18" charset="0"/>
              </a:rPr>
              <a:t>Color</a:t>
            </a:r>
            <a:endParaRPr lang="en-IN" sz="28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300" dirty="0">
                <a:latin typeface="Times New Roman" pitchFamily="18" charset="0"/>
                <a:cs typeface="Times New Roman" pitchFamily="18" charset="0"/>
              </a:rPr>
              <a:t>To change the text </a:t>
            </a:r>
            <a:r>
              <a:rPr lang="en-IN" sz="2300" dirty="0" err="1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IN" sz="2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IN" sz="2300" b="0" dirty="0">
                <a:latin typeface="Times New Roman" pitchFamily="18" charset="0"/>
                <a:cs typeface="Times New Roman" pitchFamily="18" charset="0"/>
              </a:rPr>
              <a:t> Select the text and click the </a:t>
            </a:r>
            <a:r>
              <a:rPr lang="en-IN" sz="2300" dirty="0" err="1">
                <a:latin typeface="Times New Roman" pitchFamily="18" charset="0"/>
                <a:cs typeface="Times New Roman" pitchFamily="18" charset="0"/>
              </a:rPr>
              <a:t>Colors</a:t>
            </a:r>
            <a:r>
              <a:rPr lang="en-IN" sz="2300" dirty="0">
                <a:latin typeface="Times New Roman" pitchFamily="18" charset="0"/>
                <a:cs typeface="Times New Roman" pitchFamily="18" charset="0"/>
              </a:rPr>
              <a:t> button included on the Font Group of the Ribbon, or</a:t>
            </a:r>
          </a:p>
          <a:p>
            <a:r>
              <a:rPr lang="en-IN" sz="2300" b="0" dirty="0">
                <a:latin typeface="Times New Roman" pitchFamily="18" charset="0"/>
                <a:cs typeface="Times New Roman" pitchFamily="18" charset="0"/>
              </a:rPr>
              <a:t> Highlight the text and right click and choose the </a:t>
            </a:r>
            <a:r>
              <a:rPr lang="en-IN" sz="2300" b="0" dirty="0" err="1">
                <a:latin typeface="Times New Roman" pitchFamily="18" charset="0"/>
                <a:cs typeface="Times New Roman" pitchFamily="18" charset="0"/>
              </a:rPr>
              <a:t>colors</a:t>
            </a:r>
            <a:r>
              <a:rPr lang="en-IN" sz="2300" b="0" dirty="0">
                <a:latin typeface="Times New Roman" pitchFamily="18" charset="0"/>
                <a:cs typeface="Times New Roman" pitchFamily="18" charset="0"/>
              </a:rPr>
              <a:t> tool.</a:t>
            </a:r>
          </a:p>
          <a:p>
            <a:r>
              <a:rPr lang="en-IN" sz="2300" b="0" dirty="0">
                <a:latin typeface="Times New Roman" pitchFamily="18" charset="0"/>
                <a:cs typeface="Times New Roman" pitchFamily="18" charset="0"/>
              </a:rPr>
              <a:t> Select the </a:t>
            </a:r>
            <a:r>
              <a:rPr lang="en-IN" sz="2300" b="0" dirty="0" err="1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IN" sz="2300" b="0" dirty="0">
                <a:latin typeface="Times New Roman" pitchFamily="18" charset="0"/>
                <a:cs typeface="Times New Roman" pitchFamily="18" charset="0"/>
              </a:rPr>
              <a:t> by clicking the down arrow next to the font </a:t>
            </a:r>
            <a:r>
              <a:rPr lang="en-IN" sz="2300" b="0" dirty="0" err="1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IN" sz="2300" b="0" dirty="0">
                <a:latin typeface="Times New Roman" pitchFamily="18" charset="0"/>
                <a:cs typeface="Times New Roman" pitchFamily="18" charset="0"/>
              </a:rPr>
              <a:t> button</a:t>
            </a:r>
            <a:r>
              <a:rPr lang="en-IN" sz="23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IN" sz="2300" dirty="0"/>
              <a:t> WordArt</a:t>
            </a:r>
          </a:p>
          <a:p>
            <a:r>
              <a:rPr lang="en-IN" sz="2300" b="0" dirty="0"/>
              <a:t>WordArt are styles that can be applied to text to create a visual effect.</a:t>
            </a:r>
            <a:endParaRPr lang="en-IN" sz="2900" b="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900" u="sng" dirty="0">
                <a:latin typeface="Times New Roman" pitchFamily="18" charset="0"/>
                <a:cs typeface="Times New Roman" pitchFamily="18" charset="0"/>
              </a:rPr>
              <a:t>To apply WordArt:</a:t>
            </a:r>
          </a:p>
          <a:p>
            <a:r>
              <a:rPr lang="en-IN" sz="2300" b="0" dirty="0">
                <a:latin typeface="Times New Roman" pitchFamily="18" charset="0"/>
                <a:cs typeface="Times New Roman" pitchFamily="18" charset="0"/>
              </a:rPr>
              <a:t> Select the text</a:t>
            </a:r>
          </a:p>
          <a:p>
            <a:r>
              <a:rPr lang="en-IN" sz="23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300" dirty="0">
                <a:latin typeface="Times New Roman" pitchFamily="18" charset="0"/>
                <a:cs typeface="Times New Roman" pitchFamily="18" charset="0"/>
              </a:rPr>
              <a:t>Insert tab</a:t>
            </a:r>
          </a:p>
          <a:p>
            <a:r>
              <a:rPr lang="en-IN" sz="23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300" dirty="0">
                <a:latin typeface="Times New Roman" pitchFamily="18" charset="0"/>
                <a:cs typeface="Times New Roman" pitchFamily="18" charset="0"/>
              </a:rPr>
              <a:t>WordArt button</a:t>
            </a:r>
          </a:p>
          <a:p>
            <a:r>
              <a:rPr lang="en-IN" sz="2300" b="0" dirty="0">
                <a:latin typeface="Times New Roman" pitchFamily="18" charset="0"/>
                <a:cs typeface="Times New Roman" pitchFamily="18" charset="0"/>
              </a:rPr>
              <a:t> Choose the </a:t>
            </a:r>
            <a:r>
              <a:rPr lang="en-IN" sz="2300" dirty="0">
                <a:latin typeface="Times New Roman" pitchFamily="18" charset="0"/>
                <a:cs typeface="Times New Roman" pitchFamily="18" charset="0"/>
              </a:rPr>
              <a:t>WordArt</a:t>
            </a:r>
            <a:endParaRPr lang="en-IN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22388"/>
            <a:ext cx="34194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30" y="4725144"/>
            <a:ext cx="3829050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114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To modify the styles of WordArt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Select the WordArt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Format tab for the Drawing Tools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WordArt Fill button, the WordArt Outline button, or the Text Effects button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4536504" cy="186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378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20660"/>
          </a:xfrm>
        </p:spPr>
        <p:txBody>
          <a:bodyPr>
            <a:normAutofit fontScale="85000" lnSpcReduction="20000"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Adding Video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Video clips can be added to the presentation.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To add a video clip: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Movie button on the Insert tab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Choose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Movie from File or Movie from Clip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Organizer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u="sng" dirty="0">
                <a:latin typeface="Times New Roman" pitchFamily="18" charset="0"/>
                <a:cs typeface="Times New Roman" pitchFamily="18" charset="0"/>
              </a:rPr>
              <a:t>Adding Audio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Audio clips can be added to the presentation.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To add an audio clip:</a:t>
            </a:r>
          </a:p>
          <a:p>
            <a:r>
              <a:rPr lang="en-IN" sz="2400" b="0" dirty="0">
                <a:latin typeface="Times New Roman" pitchFamily="18" charset="0"/>
                <a:cs typeface="Times New Roman" pitchFamily="18" charset="0"/>
              </a:rPr>
              <a:t>•Click the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Audio button on the Insert tab</a:t>
            </a:r>
          </a:p>
          <a:p>
            <a:r>
              <a:rPr lang="en-IN" sz="2400" b="0" dirty="0">
                <a:latin typeface="Times New Roman" pitchFamily="18" charset="0"/>
                <a:cs typeface="Times New Roman" pitchFamily="18" charset="0"/>
              </a:rPr>
              <a:t>•Choose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Sound from File, Sound from Clip Organizer, Play CD Audio Track, or Record</a:t>
            </a: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Sound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713648"/>
            <a:ext cx="6172200" cy="86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600700"/>
            <a:ext cx="5459363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636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Design Tips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Slides should be of a consistent design throughout the presentation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Use graphics and pictures when possible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Remove unnecessary information and graphics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Use contrasting background and text </a:t>
            </a:r>
            <a:r>
              <a:rPr lang="en-IN" sz="2000" b="0" dirty="0" err="1">
                <a:latin typeface="Times New Roman" pitchFamily="18" charset="0"/>
                <a:cs typeface="Times New Roman" pitchFamily="18" charset="0"/>
              </a:rPr>
              <a:t>colors</a:t>
            </a:r>
            <a:endParaRPr lang="en-IN" sz="20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Keep the number of fonts used in the presentation to 3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Keep the fonts consistent throughout the presentation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96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850995"/>
            <a:ext cx="7520940" cy="5491935"/>
          </a:xfrm>
        </p:spPr>
        <p:txBody>
          <a:bodyPr>
            <a:noAutofit/>
          </a:bodyPr>
          <a:lstStyle/>
          <a:p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Presentation Tips</a:t>
            </a:r>
          </a:p>
          <a:p>
            <a:r>
              <a:rPr lang="en-IN" sz="1800" b="0" dirty="0">
                <a:latin typeface="Times New Roman" pitchFamily="18" charset="0"/>
                <a:cs typeface="Times New Roman" pitchFamily="18" charset="0"/>
              </a:rPr>
              <a:t> Identify the critical information for your presentation</a:t>
            </a:r>
          </a:p>
          <a:p>
            <a:r>
              <a:rPr lang="en-IN" sz="1800" b="0" dirty="0">
                <a:latin typeface="Times New Roman" pitchFamily="18" charset="0"/>
                <a:cs typeface="Times New Roman" pitchFamily="18" charset="0"/>
              </a:rPr>
              <a:t> Use no more than 6 bullets per page</a:t>
            </a:r>
          </a:p>
          <a:p>
            <a:r>
              <a:rPr lang="en-IN" sz="1800" b="0" dirty="0">
                <a:latin typeface="Times New Roman" pitchFamily="18" charset="0"/>
                <a:cs typeface="Times New Roman" pitchFamily="18" charset="0"/>
              </a:rPr>
              <a:t> Bullets should be short ideas, not complete sentences (these should be your talking points)</a:t>
            </a:r>
          </a:p>
          <a:p>
            <a:r>
              <a:rPr lang="en-IN" sz="1800" b="0" dirty="0">
                <a:latin typeface="Times New Roman" pitchFamily="18" charset="0"/>
                <a:cs typeface="Times New Roman" pitchFamily="18" charset="0"/>
              </a:rPr>
              <a:t> To start the Slide Show, Click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Slide Show on the Presentation Views group on the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View tab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800" b="0" dirty="0">
                <a:latin typeface="Times New Roman" pitchFamily="18" charset="0"/>
                <a:cs typeface="Times New Roman" pitchFamily="18" charset="0"/>
              </a:rPr>
              <a:t> Use the arrow keys to move forward or backward in a presentation</a:t>
            </a:r>
          </a:p>
          <a:p>
            <a:r>
              <a:rPr lang="en-IN" sz="1800" b="0" dirty="0">
                <a:latin typeface="Times New Roman" pitchFamily="18" charset="0"/>
                <a:cs typeface="Times New Roman" pitchFamily="18" charset="0"/>
              </a:rPr>
              <a:t> Press the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Escape (Esc) key to end the slide show</a:t>
            </a:r>
          </a:p>
          <a:p>
            <a:r>
              <a:rPr lang="en-IN" sz="1800" b="0" dirty="0">
                <a:latin typeface="Times New Roman" pitchFamily="18" charset="0"/>
                <a:cs typeface="Times New Roman" pitchFamily="18" charset="0"/>
              </a:rPr>
              <a:t> A pen tool is available for drawing on the screen with the mouse. Press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CTRL+P or click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the right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mouse button at any time and a popup window will appear. Choose Pen and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the pointer 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will change to a pen that allows you to draw freehand on the screen using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the mouse</a:t>
            </a:r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. Press the E key to erase all pen strokes. Press CTRL+A to disable the pen</a:t>
            </a:r>
          </a:p>
          <a:p>
            <a:r>
              <a:rPr lang="en-IN" sz="1800" dirty="0">
                <a:latin typeface="Times New Roman" pitchFamily="18" charset="0"/>
                <a:cs typeface="Times New Roman" pitchFamily="18" charset="0"/>
              </a:rPr>
              <a:t>feature and revert the pen back to a pointer arrow.</a:t>
            </a:r>
            <a:endParaRPr lang="en-IN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8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Adding Clip Art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To add Clip Art: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•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Insert Tab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•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Clip Art Button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• Search for the clip art using the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search Clip Art dialog box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•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clip art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• To move the graphic, click it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and drag it to where you want </a:t>
            </a:r>
            <a:r>
              <a:rPr lang="en-IN" sz="2000" b="0" dirty="0" smtClean="0">
                <a:latin typeface="Times New Roman" pitchFamily="18" charset="0"/>
                <a:cs typeface="Times New Roman" pitchFamily="18" charset="0"/>
              </a:rPr>
              <a:t>it</a:t>
            </a: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32048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43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Editing Pictures and Clip Art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When you add a graphic to the presentation, an additional Tab appears on the Ribbon. </a:t>
            </a:r>
            <a:r>
              <a:rPr lang="en-IN" sz="2000" b="0" dirty="0" smtClean="0">
                <a:latin typeface="Times New Roman" pitchFamily="18" charset="0"/>
                <a:cs typeface="Times New Roman" pitchFamily="18" charset="0"/>
              </a:rPr>
              <a:t>The Format 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Tab allows you to format the pictures and graphics. This tab has four groups: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Adjust: 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Controls the picture brightness, contrast, and </a:t>
            </a:r>
            <a:r>
              <a:rPr lang="en-IN" sz="2000" b="0" dirty="0" err="1">
                <a:latin typeface="Times New Roman" pitchFamily="18" charset="0"/>
                <a:cs typeface="Times New Roman" pitchFamily="18" charset="0"/>
              </a:rPr>
              <a:t>colors</a:t>
            </a:r>
            <a:endParaRPr lang="en-IN" sz="20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Picture Style: 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Allows you to place a frame or border around the picture and add effects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Arrange: 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Controls the alignment and rotation of the picture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Size: 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Cropping and size of </a:t>
            </a:r>
            <a:r>
              <a:rPr lang="en-IN" sz="2000" b="0" dirty="0" smtClean="0">
                <a:latin typeface="Times New Roman" pitchFamily="18" charset="0"/>
                <a:cs typeface="Times New Roman" pitchFamily="18" charset="0"/>
              </a:rPr>
              <a:t>graphic</a:t>
            </a: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7704856" cy="128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92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Adding a Shape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To add Shapes: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Insert Tab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Shapes Button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shape you choose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Slide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Drag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cursor to expand the Shape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38437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2736304" cy="17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6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Adding SmartArt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SmartArt is a feature in Office 2007 that allows you to choose from </a:t>
            </a:r>
            <a:r>
              <a:rPr lang="en-IN" sz="2000" b="0" dirty="0" smtClean="0">
                <a:latin typeface="Times New Roman" pitchFamily="18" charset="0"/>
                <a:cs typeface="Times New Roman" pitchFamily="18" charset="0"/>
              </a:rPr>
              <a:t>a variety 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of graphics, including </a:t>
            </a:r>
            <a:r>
              <a:rPr lang="en-IN" sz="2000" b="0" dirty="0" smtClean="0">
                <a:latin typeface="Times New Roman" pitchFamily="18" charset="0"/>
                <a:cs typeface="Times New Roman" pitchFamily="18" charset="0"/>
              </a:rPr>
              <a:t>flow charts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, lists, cycles, </a:t>
            </a:r>
            <a:r>
              <a:rPr lang="en-IN" sz="2000" b="0" dirty="0" smtClean="0">
                <a:latin typeface="Times New Roman" pitchFamily="18" charset="0"/>
                <a:cs typeface="Times New Roman" pitchFamily="18" charset="0"/>
              </a:rPr>
              <a:t>and processes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To add SmartArt: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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Insert Tab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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SmartArt Button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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SmartArt you choose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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SmartArt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 Drag it to the desired location in the slide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35776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60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To format the SmartArt: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SmartArt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either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Design or the Format tab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SmartArt to add text and pictures.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46" y="2996952"/>
            <a:ext cx="7226526" cy="167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71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Adding a Photo Album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The photo album feature is new in PowerPoint 2007 and allows you to easily create a </a:t>
            </a:r>
            <a:r>
              <a:rPr lang="en-IN" sz="2000" b="0" dirty="0" smtClean="0">
                <a:latin typeface="Times New Roman" pitchFamily="18" charset="0"/>
                <a:cs typeface="Times New Roman" pitchFamily="18" charset="0"/>
              </a:rPr>
              <a:t>photo album </a:t>
            </a:r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to share pictures.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To create a photo album: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Photo Album button on the Insert tab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New Photo Album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File/Disk to add pictures to the photo album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Move the pictures up and down in the order of the album but clicking the up/down arrows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83" y="4293096"/>
            <a:ext cx="36861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699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800" u="sng" dirty="0">
                <a:latin typeface="Times New Roman" pitchFamily="18" charset="0"/>
                <a:cs typeface="Times New Roman" pitchFamily="18" charset="0"/>
              </a:rPr>
              <a:t>Tables: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Tables are used to display data in a table format.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Create a Table To create a table: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Place the cursor on the page where you want the new table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Insert Tab of the Ribbon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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Tables Button on the Tables Group.</a:t>
            </a:r>
          </a:p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You can create a table one of four ways: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 Highlight the number of row and columns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 Click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Insert Table and enter the number of rows and columns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 Click the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Draw Table, create your table by clicking and entering the rows and columns</a:t>
            </a:r>
          </a:p>
          <a:p>
            <a:r>
              <a:rPr lang="en-IN" sz="2000" b="0" dirty="0">
                <a:latin typeface="Times New Roman" pitchFamily="18" charset="0"/>
                <a:cs typeface="Times New Roman" pitchFamily="18" charset="0"/>
              </a:rPr>
              <a:t> Click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Excel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Spreadsheet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and enter data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836712"/>
            <a:ext cx="19716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532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1698</Words>
  <Application>Microsoft Office PowerPoint</Application>
  <PresentationFormat>On-screen Show (4:3)</PresentationFormat>
  <Paragraphs>194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Angles</vt:lpstr>
      <vt:lpstr>MICROSOFT 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 POWERPOINT</dc:title>
  <dc:creator>Admin</dc:creator>
  <cp:lastModifiedBy>Admin</cp:lastModifiedBy>
  <cp:revision>7</cp:revision>
  <dcterms:created xsi:type="dcterms:W3CDTF">2020-03-20T12:11:05Z</dcterms:created>
  <dcterms:modified xsi:type="dcterms:W3CDTF">2020-03-20T13:13:16Z</dcterms:modified>
</cp:coreProperties>
</file>