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49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4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1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7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7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7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9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0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3533-FC4A-F843-8708-D117FA522A73}" type="datetimeFigureOut">
              <a:rPr lang="en-US" smtClean="0"/>
              <a:t>03/05/20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4C01E-793F-2A4E-8EE8-2F296EE5B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6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file/d/1nHyRDtwwQNsVnH9A95YXWaQkYqECqGX4/view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u="dbl" dirty="0"/>
              <a:t>WEEKLY STUDY MATERIAL</a:t>
            </a:r>
            <a:endParaRPr lang="en-IN" dirty="0"/>
          </a:p>
          <a:p>
            <a:r>
              <a:rPr lang="en-US" dirty="0"/>
              <a:t>English (</a:t>
            </a:r>
            <a:r>
              <a:rPr lang="en-US" dirty="0" err="1"/>
              <a:t>Hons</a:t>
            </a:r>
            <a:r>
              <a:rPr lang="en-US" dirty="0"/>
              <a:t>.) III year</a:t>
            </a:r>
            <a:endParaRPr lang="en-IN" dirty="0"/>
          </a:p>
          <a:p>
            <a:r>
              <a:rPr lang="en-US" dirty="0"/>
              <a:t>Paper 8: Literature and Cinema</a:t>
            </a:r>
            <a:endParaRPr lang="en-IN" dirty="0"/>
          </a:p>
          <a:p>
            <a:r>
              <a:rPr lang="en-GB" dirty="0"/>
              <a:t>Unit 4: </a:t>
            </a:r>
            <a:r>
              <a:rPr lang="en-GB" i="1" dirty="0"/>
              <a:t>From Russia With Love</a:t>
            </a:r>
            <a:r>
              <a:rPr lang="en-GB" dirty="0"/>
              <a:t> </a:t>
            </a:r>
            <a:endParaRPr lang="en-IN" dirty="0"/>
          </a:p>
          <a:p>
            <a:r>
              <a:rPr lang="en-GB" dirty="0"/>
              <a:t>Class Representative- </a:t>
            </a:r>
            <a:r>
              <a:rPr lang="en-GB" dirty="0" err="1"/>
              <a:t>Vani</a:t>
            </a:r>
            <a:r>
              <a:rPr lang="en-GB" dirty="0"/>
              <a:t> (8433206814)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59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147" y="1318787"/>
            <a:ext cx="682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see: </a:t>
            </a:r>
            <a:r>
              <a:rPr lang="en-US" dirty="0">
                <a:hlinkClick r:id="rId2"/>
              </a:rPr>
              <a:t>https://drive.google.com/file/d/1nHyRDtwwQNsVnH9A95YXWaQkYqECqGX4/view?usp=</a:t>
            </a:r>
            <a:r>
              <a:rPr lang="en-US" dirty="0" smtClean="0">
                <a:hlinkClick r:id="rId2"/>
              </a:rPr>
              <a:t>sharing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33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870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https://duelibrary.informaticsglobal.com:3088/levels/collegiate/article/Ian-Fleming/34539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647"/>
            <a:ext cx="9144000" cy="46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7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392"/>
            <a:ext cx="9144000" cy="5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74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100"/>
            <a:ext cx="9144000" cy="60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6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6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5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0"/>
            <a:ext cx="44864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9100"/>
            <a:ext cx="5473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69</Words>
  <Application>Microsoft Macintosh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Uplabdhi Sangwan</dc:creator>
  <cp:lastModifiedBy>Uplabdhi Sangwan</cp:lastModifiedBy>
  <cp:revision>9</cp:revision>
  <dcterms:created xsi:type="dcterms:W3CDTF">2020-04-29T10:48:54Z</dcterms:created>
  <dcterms:modified xsi:type="dcterms:W3CDTF">2020-05-02T20:08:48Z</dcterms:modified>
</cp:coreProperties>
</file>