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9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9B80-9D91-0845-9EBE-BAD2EBCDA99A}" type="datetimeFigureOut">
              <a:rPr lang="en-US" smtClean="0"/>
              <a:t>21/04/20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DA44-2ED9-DC44-BF1E-79ACB500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3287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b="1" u="dbl" dirty="0"/>
              <a:t>WEEKLY STUDY MATERIAL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US" sz="2800" dirty="0"/>
              <a:t>English (</a:t>
            </a:r>
            <a:r>
              <a:rPr lang="en-US" sz="2800" dirty="0" err="1"/>
              <a:t>Hons</a:t>
            </a:r>
            <a:r>
              <a:rPr lang="en-US" sz="2800" dirty="0"/>
              <a:t>.) II year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US" sz="2800" dirty="0"/>
              <a:t>Paper 8: British Literature: 18th Century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GB" sz="2800" dirty="0"/>
              <a:t>Unit 4: </a:t>
            </a:r>
            <a:r>
              <a:rPr lang="en-US" sz="2800" dirty="0"/>
              <a:t>Laurence Sterne’s </a:t>
            </a:r>
            <a:r>
              <a:rPr lang="en-US" sz="2800" i="1" dirty="0"/>
              <a:t>The Life and Opinions of </a:t>
            </a:r>
            <a:r>
              <a:rPr lang="en-US" sz="2800" i="1" dirty="0" err="1"/>
              <a:t>Tristram</a:t>
            </a:r>
            <a:r>
              <a:rPr lang="en-US" sz="2800" i="1" dirty="0"/>
              <a:t> </a:t>
            </a:r>
            <a:r>
              <a:rPr lang="en-US" sz="2800" i="1" dirty="0" err="1"/>
              <a:t>Shandy</a:t>
            </a:r>
            <a:r>
              <a:rPr lang="en-US" sz="2800" i="1" dirty="0"/>
              <a:t>, Gentleman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GB" sz="2800" dirty="0"/>
              <a:t>Class Representative- </a:t>
            </a:r>
            <a:r>
              <a:rPr lang="en-GB" sz="2800" dirty="0" err="1"/>
              <a:t>Anushka</a:t>
            </a:r>
            <a:r>
              <a:rPr lang="en-GB" sz="2800" dirty="0"/>
              <a:t> </a:t>
            </a:r>
            <a:r>
              <a:rPr lang="en-GB" sz="2800" dirty="0" err="1"/>
              <a:t>Sahai</a:t>
            </a:r>
            <a:r>
              <a:rPr lang="en-GB" sz="2800" dirty="0"/>
              <a:t> (94157 17643)</a:t>
            </a:r>
            <a:r>
              <a:rPr lang="en-IN" sz="2800" dirty="0"/>
              <a:t/>
            </a:r>
            <a:br>
              <a:rPr lang="en-IN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430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92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304800"/>
            <a:ext cx="84074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8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33400"/>
            <a:ext cx="89408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6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38100"/>
            <a:ext cx="86995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7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0"/>
            <a:ext cx="5898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9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491961"/>
            <a:ext cx="6680200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552700"/>
            <a:ext cx="6578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586701"/>
            <a:ext cx="6489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1" y="867540"/>
            <a:ext cx="7657146" cy="3057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981" y="5254230"/>
            <a:ext cx="7960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https://duelibrary.informaticsglobal.com:2091/core/services/</a:t>
            </a:r>
            <a:r>
              <a:rPr lang="en-US" sz="1100" dirty="0" err="1"/>
              <a:t>aop</a:t>
            </a:r>
            <a:r>
              <a:rPr lang="en-US" sz="1100" dirty="0"/>
              <a:t>-</a:t>
            </a:r>
            <a:r>
              <a:rPr lang="en-US" sz="1100" dirty="0" err="1"/>
              <a:t>cambridge</a:t>
            </a:r>
            <a:r>
              <a:rPr lang="en-US" sz="1100" dirty="0"/>
              <a:t>-core/content/view/A6F003613E5E36BAF3FDE50B99E52B33/9781139002592c04_p49-63_CBO.pdf/</a:t>
            </a:r>
            <a:r>
              <a:rPr lang="en-US" sz="1100" dirty="0" err="1"/>
              <a:t>tristram_shandy_and_eighteenthcentury_narrative.pdf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962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064"/>
            <a:ext cx="9144000" cy="2712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919" y="448805"/>
            <a:ext cx="98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50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3882"/>
            <a:ext cx="9144000" cy="1042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19" y="4179026"/>
            <a:ext cx="98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51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60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3809" y="116139"/>
            <a:ext cx="6852612" cy="461665"/>
          </a:xfrm>
          <a:prstGeom prst="rect">
            <a:avLst/>
          </a:prstGeom>
          <a:noFill/>
          <a:ln>
            <a:solidFill>
              <a:srgbClr val="FCD5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STERNE AND THE AUTOBIOGRAPHICAL FORM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9645" y="180930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7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0" y="681385"/>
            <a:ext cx="8768470" cy="6083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617" y="205156"/>
            <a:ext cx="166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60 </a:t>
            </a:r>
            <a:r>
              <a:rPr lang="en-US" dirty="0" err="1" smtClean="0"/>
              <a:t>cont</a:t>
            </a:r>
            <a:r>
              <a:rPr lang="mr-IN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2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41500"/>
            <a:ext cx="58420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319" y="4528939"/>
            <a:ext cx="383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0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46100"/>
            <a:ext cx="86106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0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95300"/>
            <a:ext cx="7835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48</Words>
  <Application>Microsoft Macintosh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WEEKLY STUDY MATERIAL English (Hons.) II year Paper 8: British Literature: 18th Century Unit 4: Laurence Sterne’s The Life and Opinions of Tristram Shandy, Gentleman Class Representative- Anushka Sahai (94157 17643)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STUDY MATERIAL English (Hons.) II year Paper 8: British Literature: 18th Century Unit 4: Laurence Sterne’s The Life and Opinions of Tristram Shandy, Gentleman Class Representative- Anushka Sahai (94157 17643) </dc:title>
  <dc:creator>Uplabdhi Sangwan</dc:creator>
  <cp:lastModifiedBy>Uplabdhi Sangwan</cp:lastModifiedBy>
  <cp:revision>17</cp:revision>
  <dcterms:created xsi:type="dcterms:W3CDTF">2020-04-21T10:32:13Z</dcterms:created>
  <dcterms:modified xsi:type="dcterms:W3CDTF">2020-04-21T20:57:19Z</dcterms:modified>
</cp:coreProperties>
</file>